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33CC33"/>
    <a:srgbClr val="FFCC00"/>
    <a:srgbClr val="000000"/>
    <a:srgbClr val="040000"/>
    <a:srgbClr val="00003C"/>
    <a:srgbClr val="000036"/>
    <a:srgbClr val="000066"/>
    <a:srgbClr val="CCFFFF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99" autoAdjust="0"/>
    <p:restoredTop sz="90929"/>
  </p:normalViewPr>
  <p:slideViewPr>
    <p:cSldViewPr>
      <p:cViewPr varScale="1">
        <p:scale>
          <a:sx n="74" d="100"/>
          <a:sy n="74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76092-3AA6-453A-AC3D-BFC2FA60D8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37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248F0-5D49-482A-A659-BF4B130105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71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609600"/>
            <a:ext cx="20193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9055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59606-9C1F-475F-BDBE-E7B8BA02E4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91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D1C5B-A593-4B26-ADD6-E59C5AEE2C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8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31AEE-C15D-49C0-8757-0F5CC71A04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1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DFE92-15C4-473D-BC35-C1CF7FFA00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2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160D2-88C9-455A-9279-0505338C08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4A0B0-BF06-43EC-B085-4366E1EF70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9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409B7-2999-4393-8BB6-1969E5F404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53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E8236-FA78-4816-B99D-292FD1D2D1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82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C50EB-A6E1-4AD9-B64C-6AEEA014E1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722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8001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C3340844-32DF-4FD6-90C9-2D2070E0C9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4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40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6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001000" cy="990600"/>
          </a:xfrm>
        </p:spPr>
        <p:txBody>
          <a:bodyPr/>
          <a:lstStyle/>
          <a:p>
            <a:r>
              <a:rPr lang="en-US" sz="3600" dirty="0" smtClean="0">
                <a:solidFill>
                  <a:srgbClr val="33CC33"/>
                </a:solidFill>
              </a:rPr>
              <a:t>Me </a:t>
            </a:r>
            <a:r>
              <a:rPr lang="en-US" sz="3600" dirty="0" err="1" smtClean="0">
                <a:solidFill>
                  <a:srgbClr val="33CC33"/>
                </a:solidFill>
              </a:rPr>
              <a:t>llamo</a:t>
            </a:r>
            <a:r>
              <a:rPr lang="en-US" sz="3600" dirty="0" smtClean="0">
                <a:solidFill>
                  <a:srgbClr val="33CC33"/>
                </a:solidFill>
              </a:rPr>
              <a:t> ______ </a:t>
            </a:r>
            <a:r>
              <a:rPr lang="en-US" sz="3600" dirty="0" err="1" smtClean="0">
                <a:solidFill>
                  <a:srgbClr val="33CC33"/>
                </a:solidFill>
              </a:rPr>
              <a:t>Clase</a:t>
            </a:r>
            <a:r>
              <a:rPr lang="en-US" sz="3600" dirty="0" smtClean="0">
                <a:solidFill>
                  <a:srgbClr val="33CC33"/>
                </a:solidFill>
              </a:rPr>
              <a:t> </a:t>
            </a:r>
            <a:r>
              <a:rPr lang="en-US" sz="3600" dirty="0" smtClean="0">
                <a:solidFill>
                  <a:srgbClr val="33CC33"/>
                </a:solidFill>
              </a:rPr>
              <a:t>8IM</a:t>
            </a:r>
            <a:r>
              <a:rPr lang="en-US" sz="3600" dirty="0" smtClean="0">
                <a:solidFill>
                  <a:srgbClr val="33CC33"/>
                </a:solidFill>
              </a:rPr>
              <a:t/>
            </a:r>
            <a:br>
              <a:rPr lang="en-US" sz="3600" dirty="0" smtClean="0">
                <a:solidFill>
                  <a:srgbClr val="33CC33"/>
                </a:solidFill>
              </a:rPr>
            </a:br>
            <a:r>
              <a:rPr lang="en-US" sz="3600" dirty="0" smtClean="0">
                <a:solidFill>
                  <a:srgbClr val="33CC33"/>
                </a:solidFill>
              </a:rPr>
              <a:t>La </a:t>
            </a:r>
            <a:r>
              <a:rPr lang="en-US" sz="3600" dirty="0" err="1" smtClean="0">
                <a:solidFill>
                  <a:srgbClr val="33CC33"/>
                </a:solidFill>
              </a:rPr>
              <a:t>fecha</a:t>
            </a:r>
            <a:r>
              <a:rPr lang="en-US" sz="3600" dirty="0" smtClean="0">
                <a:solidFill>
                  <a:srgbClr val="33CC33"/>
                </a:solidFill>
              </a:rPr>
              <a:t> </a:t>
            </a:r>
            <a:r>
              <a:rPr lang="en-US" sz="3600" dirty="0" err="1" smtClean="0">
                <a:solidFill>
                  <a:srgbClr val="33CC33"/>
                </a:solidFill>
              </a:rPr>
              <a:t>es</a:t>
            </a:r>
            <a:r>
              <a:rPr lang="en-US" sz="3600" dirty="0" smtClean="0">
                <a:solidFill>
                  <a:srgbClr val="33CC33"/>
                </a:solidFill>
              </a:rPr>
              <a:t> el </a:t>
            </a:r>
            <a:r>
              <a:rPr lang="en-US" sz="3600" dirty="0">
                <a:solidFill>
                  <a:srgbClr val="33CC33"/>
                </a:solidFill>
              </a:rPr>
              <a:t>5</a:t>
            </a:r>
            <a:r>
              <a:rPr lang="en-US" sz="3600" dirty="0" smtClean="0">
                <a:solidFill>
                  <a:srgbClr val="33CC33"/>
                </a:solidFill>
              </a:rPr>
              <a:t> </a:t>
            </a:r>
            <a:r>
              <a:rPr lang="en-US" sz="3600" dirty="0" smtClean="0">
                <a:solidFill>
                  <a:srgbClr val="33CC33"/>
                </a:solidFill>
              </a:rPr>
              <a:t>de </a:t>
            </a:r>
            <a:r>
              <a:rPr lang="en-US" sz="3600" dirty="0" err="1" smtClean="0">
                <a:solidFill>
                  <a:srgbClr val="33CC33"/>
                </a:solidFill>
              </a:rPr>
              <a:t>abril</a:t>
            </a:r>
            <a:r>
              <a:rPr lang="en-US" sz="3600" dirty="0" smtClean="0">
                <a:solidFill>
                  <a:srgbClr val="33CC33"/>
                </a:solidFill>
              </a:rPr>
              <a:t> </a:t>
            </a:r>
            <a:r>
              <a:rPr lang="en-US" sz="3600" dirty="0" smtClean="0">
                <a:solidFill>
                  <a:srgbClr val="33CC33"/>
                </a:solidFill>
              </a:rPr>
              <a:t>del 2013</a:t>
            </a:r>
            <a:endParaRPr lang="en-US" sz="3600" dirty="0">
              <a:solidFill>
                <a:srgbClr val="33CC33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err="1" smtClean="0">
                <a:solidFill>
                  <a:srgbClr val="CC3399"/>
                </a:solidFill>
              </a:rPr>
              <a:t>Proposito</a:t>
            </a:r>
            <a:r>
              <a:rPr lang="en-US" sz="3200" dirty="0" smtClean="0">
                <a:solidFill>
                  <a:srgbClr val="CC3399"/>
                </a:solidFill>
              </a:rPr>
              <a:t> # </a:t>
            </a:r>
            <a:r>
              <a:rPr lang="en-US" sz="3200" dirty="0" smtClean="0">
                <a:solidFill>
                  <a:srgbClr val="CC3399"/>
                </a:solidFill>
              </a:rPr>
              <a:t>42: </a:t>
            </a:r>
            <a:r>
              <a:rPr lang="en-US" sz="3200" dirty="0" smtClean="0"/>
              <a:t>¿</a:t>
            </a:r>
            <a:r>
              <a:rPr lang="en-US" sz="3200" dirty="0" err="1" smtClean="0"/>
              <a:t>Comen</a:t>
            </a:r>
            <a:r>
              <a:rPr lang="en-US" sz="3200" dirty="0" smtClean="0"/>
              <a:t> </a:t>
            </a:r>
            <a:r>
              <a:rPr lang="en-US" sz="3200" dirty="0" err="1" smtClean="0"/>
              <a:t>Uds</a:t>
            </a:r>
            <a:r>
              <a:rPr lang="en-US" sz="3200" dirty="0" smtClean="0"/>
              <a:t>. </a:t>
            </a:r>
            <a:r>
              <a:rPr lang="en-US" sz="3200" dirty="0" err="1" smtClean="0"/>
              <a:t>Muchas</a:t>
            </a:r>
            <a:r>
              <a:rPr lang="en-US" sz="3200" dirty="0" smtClean="0"/>
              <a:t> </a:t>
            </a:r>
            <a:r>
              <a:rPr lang="en-US" sz="3200" dirty="0" err="1" smtClean="0"/>
              <a:t>legumbres</a:t>
            </a:r>
            <a:r>
              <a:rPr lang="en-US" sz="3200" dirty="0" smtClean="0"/>
              <a:t>?</a:t>
            </a:r>
          </a:p>
          <a:p>
            <a:pPr marL="0" indent="0">
              <a:buNone/>
            </a:pPr>
            <a:r>
              <a:rPr lang="en-US" sz="3200" dirty="0" err="1" smtClean="0">
                <a:solidFill>
                  <a:srgbClr val="CC3399"/>
                </a:solidFill>
              </a:rPr>
              <a:t>Actividad</a:t>
            </a:r>
            <a:r>
              <a:rPr lang="en-US" sz="3200" dirty="0" smtClean="0">
                <a:solidFill>
                  <a:srgbClr val="CC3399"/>
                </a:solidFill>
              </a:rPr>
              <a:t> </a:t>
            </a:r>
            <a:r>
              <a:rPr lang="en-US" sz="3200" dirty="0" err="1" smtClean="0">
                <a:solidFill>
                  <a:srgbClr val="CC3399"/>
                </a:solidFill>
              </a:rPr>
              <a:t>Inicial</a:t>
            </a:r>
            <a:r>
              <a:rPr lang="en-US" sz="3200" dirty="0" smtClean="0">
                <a:solidFill>
                  <a:srgbClr val="CC3399"/>
                </a:solidFill>
              </a:rPr>
              <a:t>:</a:t>
            </a:r>
          </a:p>
          <a:p>
            <a:r>
              <a:rPr lang="en-US" sz="3200" dirty="0" err="1" smtClean="0"/>
              <a:t>Tomar</a:t>
            </a:r>
            <a:r>
              <a:rPr lang="en-US" sz="3200" dirty="0" smtClean="0"/>
              <a:t> </a:t>
            </a:r>
            <a:r>
              <a:rPr lang="en-US" sz="3200" u="sng" dirty="0" smtClean="0"/>
              <a:t>QUIZ 1/2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01000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CC3399"/>
                </a:solidFill>
              </a:rPr>
              <a:t>Ejercicios</a:t>
            </a:r>
            <a:endParaRPr lang="en-US" dirty="0">
              <a:solidFill>
                <a:srgbClr val="CC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077200" cy="4419600"/>
          </a:xfrm>
        </p:spPr>
        <p:txBody>
          <a:bodyPr/>
          <a:lstStyle/>
          <a:p>
            <a:r>
              <a:rPr lang="en-US" sz="3600" dirty="0" err="1" smtClean="0"/>
              <a:t>Mirar</a:t>
            </a:r>
            <a:r>
              <a:rPr lang="en-US" sz="3600" dirty="0" smtClean="0"/>
              <a:t> </a:t>
            </a:r>
            <a:r>
              <a:rPr lang="en-US" sz="3600" u="sng" dirty="0" err="1" smtClean="0"/>
              <a:t>vocabulario</a:t>
            </a:r>
            <a:r>
              <a:rPr lang="en-US" sz="3600" u="sng" dirty="0" smtClean="0"/>
              <a:t> en vivo</a:t>
            </a:r>
            <a:endParaRPr lang="en-US" sz="3600" dirty="0" smtClean="0"/>
          </a:p>
          <a:p>
            <a:r>
              <a:rPr lang="en-US" sz="3600" dirty="0" err="1" smtClean="0"/>
              <a:t>Completa</a:t>
            </a:r>
            <a:r>
              <a:rPr lang="en-US" sz="3600" dirty="0" smtClean="0"/>
              <a:t> la </a:t>
            </a:r>
            <a:r>
              <a:rPr lang="en-US" sz="3600" dirty="0" err="1" smtClean="0"/>
              <a:t>hoja</a:t>
            </a:r>
            <a:r>
              <a:rPr lang="en-US" sz="3600" dirty="0" smtClean="0"/>
              <a:t> </a:t>
            </a:r>
            <a:r>
              <a:rPr lang="en-US" sz="3600" u="sng" dirty="0" smtClean="0"/>
              <a:t>Chapter 9: </a:t>
            </a:r>
            <a:r>
              <a:rPr lang="en-US" sz="3600" u="sng" dirty="0" err="1" smtClean="0"/>
              <a:t>Vocabulario</a:t>
            </a:r>
            <a:r>
              <a:rPr lang="en-US" sz="3600" u="sng" dirty="0" smtClean="0"/>
              <a:t> en vivo</a:t>
            </a:r>
          </a:p>
          <a:p>
            <a:pPr marL="0" indent="0">
              <a:buNone/>
            </a:pPr>
            <a:endParaRPr lang="en-US" sz="3600" u="sng" dirty="0"/>
          </a:p>
          <a:p>
            <a:pPr marL="0" indent="0">
              <a:buNone/>
            </a:pPr>
            <a:r>
              <a:rPr lang="en-US" sz="3600" dirty="0" smtClean="0"/>
              <a:t>TEXTO:</a:t>
            </a:r>
          </a:p>
          <a:p>
            <a:r>
              <a:rPr lang="en-US" sz="3600" dirty="0" smtClean="0"/>
              <a:t>Lee </a:t>
            </a:r>
            <a:r>
              <a:rPr lang="en-US" sz="3600" u="sng" dirty="0" smtClean="0"/>
              <a:t>Los </a:t>
            </a:r>
            <a:r>
              <a:rPr lang="en-US" sz="3600" u="sng" dirty="0" err="1" smtClean="0"/>
              <a:t>numeros</a:t>
            </a:r>
            <a:r>
              <a:rPr lang="en-US" sz="3600" dirty="0" smtClean="0"/>
              <a:t> p. 306</a:t>
            </a:r>
          </a:p>
          <a:p>
            <a:r>
              <a:rPr lang="en-US" sz="3600" dirty="0" err="1" smtClean="0"/>
              <a:t>Copia</a:t>
            </a:r>
            <a:r>
              <a:rPr lang="en-US" sz="3600" dirty="0" smtClean="0"/>
              <a:t> y </a:t>
            </a:r>
            <a:r>
              <a:rPr lang="en-US" sz="3600" dirty="0" err="1" smtClean="0"/>
              <a:t>completa</a:t>
            </a:r>
            <a:r>
              <a:rPr lang="en-US" sz="3600" dirty="0" smtClean="0"/>
              <a:t> </a:t>
            </a:r>
            <a:r>
              <a:rPr lang="en-US" sz="3600" u="sng" dirty="0" err="1" smtClean="0"/>
              <a:t>Ejercicios</a:t>
            </a:r>
            <a:r>
              <a:rPr lang="en-US" sz="3600" u="sng" dirty="0" smtClean="0"/>
              <a:t> 2 &amp; 3</a:t>
            </a:r>
            <a:r>
              <a:rPr lang="en-US" sz="3600" dirty="0"/>
              <a:t> </a:t>
            </a:r>
            <a:r>
              <a:rPr lang="en-US" sz="3600" dirty="0" smtClean="0"/>
              <a:t>p. 307</a:t>
            </a:r>
          </a:p>
          <a:p>
            <a:endParaRPr lang="en-US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2971800"/>
            <a:ext cx="8001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C Futura Casual" pitchFamily="2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C Futura Casual" pitchFamily="2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C Futura Casual" pitchFamily="2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C Futura Casual" pitchFamily="2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C Futura Casual" pitchFamily="2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C Futura Casual" pitchFamily="2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C Futura Casual" pitchFamily="2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bg1"/>
                </a:solidFill>
                <a:latin typeface="CAC Futura Casual" pitchFamily="2" charset="0"/>
              </a:defRPr>
            </a:lvl9pPr>
          </a:lstStyle>
          <a:p>
            <a:r>
              <a:rPr lang="en-US" kern="0" dirty="0" err="1" smtClean="0">
                <a:solidFill>
                  <a:srgbClr val="CC3399"/>
                </a:solidFill>
              </a:rPr>
              <a:t>Tarea</a:t>
            </a:r>
            <a:r>
              <a:rPr lang="en-US" kern="0" dirty="0" smtClean="0">
                <a:solidFill>
                  <a:srgbClr val="CC3399"/>
                </a:solidFill>
              </a:rPr>
              <a:t> </a:t>
            </a:r>
            <a:r>
              <a:rPr lang="en-US" kern="0" smtClean="0">
                <a:solidFill>
                  <a:srgbClr val="CC3399"/>
                </a:solidFill>
              </a:rPr>
              <a:t># </a:t>
            </a:r>
            <a:r>
              <a:rPr lang="en-US" kern="0" smtClean="0">
                <a:solidFill>
                  <a:srgbClr val="CC3399"/>
                </a:solidFill>
              </a:rPr>
              <a:t>42</a:t>
            </a:r>
            <a:endParaRPr lang="en-US" kern="0" dirty="0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86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pex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echalkboard</Template>
  <TotalTime>132</TotalTime>
  <Words>57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Me llamo ______ Clase 8IM La fecha es el 5 de abril del 2013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Clase 9IM La fecha es el 22 de marzo del 2013</dc:title>
  <dc:creator>Helen Zumaeta</dc:creator>
  <cp:lastModifiedBy>Helen Zumaeta</cp:lastModifiedBy>
  <cp:revision>10</cp:revision>
  <dcterms:created xsi:type="dcterms:W3CDTF">2013-03-22T13:38:46Z</dcterms:created>
  <dcterms:modified xsi:type="dcterms:W3CDTF">2013-04-02T18:54:00Z</dcterms:modified>
</cp:coreProperties>
</file>